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6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71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5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7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1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38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98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89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87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67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59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58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F6DC-9124-4713-A6E4-2F4F08FA051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BBB5-BBCA-4887-8D34-B392ED8DB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Science</a:t>
            </a:r>
            <a:br>
              <a:rPr lang="en-GB" dirty="0" smtClean="0"/>
            </a:br>
            <a:r>
              <a:rPr lang="en-GB" dirty="0" smtClean="0"/>
              <a:t>Evaporation Experiment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68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08296" y="-358613"/>
            <a:ext cx="13088008" cy="1325563"/>
          </a:xfrm>
        </p:spPr>
        <p:txBody>
          <a:bodyPr>
            <a:normAutofit/>
          </a:bodyPr>
          <a:lstStyle/>
          <a:p>
            <a:pPr algn="r"/>
            <a:r>
              <a:rPr lang="en-GB" sz="3600" b="1" u="sng" dirty="0" smtClean="0"/>
              <a:t>Evaporating: how do materials change </a:t>
            </a:r>
            <a:r>
              <a:rPr lang="en-GB" sz="3600" b="1" u="sng" dirty="0"/>
              <a:t>state? </a:t>
            </a:r>
            <a:r>
              <a:rPr lang="en-GB" sz="3600" b="1" u="sng" dirty="0" smtClean="0"/>
              <a:t>            08.03.24</a:t>
            </a:r>
            <a:endParaRPr lang="en-GB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8917"/>
            <a:ext cx="12118427" cy="64848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Introduction</a:t>
            </a:r>
          </a:p>
          <a:p>
            <a:pPr marL="0" indent="0">
              <a:buNone/>
            </a:pPr>
            <a:r>
              <a:rPr lang="en-GB" dirty="0" smtClean="0"/>
              <a:t>We </a:t>
            </a:r>
            <a:r>
              <a:rPr lang="en-GB" dirty="0" smtClean="0"/>
              <a:t>carried out an experiment to find out if water evaporates at a different speed in different shaped containers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Prediction</a:t>
            </a:r>
            <a:endParaRPr lang="en-GB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I predicted that the water would evaporate fastest in the ________________ container.  I thought this because </a:t>
            </a:r>
            <a:r>
              <a:rPr lang="en-GB" dirty="0" smtClean="0"/>
              <a:t>_________________.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Experiment</a:t>
            </a:r>
            <a:endParaRPr lang="en-GB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We had four different shaped containers.  We filled them with the same amount of water to make the test fair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Results</a:t>
            </a:r>
            <a:endParaRPr lang="en-GB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We found out that . . . 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Conclusion</a:t>
            </a:r>
            <a:endParaRPr lang="en-GB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We </a:t>
            </a:r>
            <a:r>
              <a:rPr lang="en-GB" dirty="0" smtClean="0"/>
              <a:t>decided that the water evaporated fastest </a:t>
            </a:r>
            <a:r>
              <a:rPr lang="en-GB" dirty="0" smtClean="0"/>
              <a:t>in _____________.  I think this is because. . 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9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2608" y="365125"/>
            <a:ext cx="7181192" cy="6319454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949" y="0"/>
            <a:ext cx="3679167" cy="67665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333" y="507616"/>
            <a:ext cx="3976762" cy="617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2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103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Science Evaporation Experiment</vt:lpstr>
      <vt:lpstr>Evaporating: how do materials change state?             08.03.24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Holman</dc:creator>
  <cp:lastModifiedBy>Ian Holman</cp:lastModifiedBy>
  <cp:revision>4</cp:revision>
  <dcterms:created xsi:type="dcterms:W3CDTF">2022-12-01T14:13:05Z</dcterms:created>
  <dcterms:modified xsi:type="dcterms:W3CDTF">2024-03-07T15:57:12Z</dcterms:modified>
</cp:coreProperties>
</file>