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6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6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56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3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4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8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7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7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6E27-E56C-4A0D-8D51-925317BAFD70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9BF5-E5A6-46C8-AA8B-C82ED1725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02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DT Outside the Classroom:</a:t>
            </a:r>
            <a:br>
              <a:rPr lang="en-GB" b="1" u="sng" dirty="0"/>
            </a:br>
            <a:r>
              <a:rPr lang="en-GB" b="1" u="sng" dirty="0"/>
              <a:t>Identifying different types</a:t>
            </a:r>
            <a:br>
              <a:rPr lang="en-GB" b="1" u="sng" dirty="0"/>
            </a:br>
            <a:r>
              <a:rPr lang="en-GB" b="1" u="sng" dirty="0"/>
              <a:t>of hinges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301899"/>
            <a:ext cx="4838700" cy="34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02" y="2393819"/>
            <a:ext cx="5496696" cy="4182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100" y="4001294"/>
            <a:ext cx="3822700" cy="25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774" y="183554"/>
            <a:ext cx="6321226" cy="1325563"/>
          </a:xfrm>
        </p:spPr>
        <p:txBody>
          <a:bodyPr/>
          <a:lstStyle/>
          <a:p>
            <a:r>
              <a:rPr lang="en-GB" b="1" u="sng" dirty="0"/>
              <a:t>Whole School ‘Colour-Run’ (PTA fundraiser)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975" y="1677988"/>
            <a:ext cx="6122823" cy="449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04" y="272454"/>
            <a:ext cx="5562799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8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703" y="939032"/>
            <a:ext cx="7548897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EYSY and KS1</a:t>
            </a:r>
            <a:br>
              <a:rPr lang="en-GB" b="1" dirty="0"/>
            </a:br>
            <a:r>
              <a:rPr lang="en-GB" b="1" dirty="0"/>
              <a:t>Fire-brigade</a:t>
            </a:r>
            <a:br>
              <a:rPr lang="en-GB" b="1" dirty="0"/>
            </a:br>
            <a:r>
              <a:rPr lang="en-GB" b="1" dirty="0"/>
              <a:t>Visit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834" y="3107936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04903" cy="4575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135" y="2703129"/>
            <a:ext cx="3940994" cy="303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095" y="3228777"/>
            <a:ext cx="4473575" cy="3200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8" y="3906152"/>
            <a:ext cx="2326366" cy="2754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835" y="172446"/>
            <a:ext cx="4152900" cy="28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61925"/>
            <a:ext cx="10515600" cy="1325563"/>
          </a:xfrm>
        </p:spPr>
        <p:txBody>
          <a:bodyPr/>
          <a:lstStyle/>
          <a:p>
            <a:r>
              <a:rPr lang="en-GB" dirty="0"/>
              <a:t>Play performances by Years 3, 4 </a:t>
            </a:r>
            <a:br>
              <a:rPr lang="en-GB" dirty="0"/>
            </a:br>
            <a:r>
              <a:rPr lang="en-GB" dirty="0"/>
              <a:t>and Years 5 and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81849"/>
            <a:ext cx="5343524" cy="4148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224" y="1405248"/>
            <a:ext cx="6302376" cy="40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79342"/>
            <a:ext cx="10515600" cy="1325563"/>
          </a:xfrm>
        </p:spPr>
        <p:txBody>
          <a:bodyPr/>
          <a:lstStyle/>
          <a:p>
            <a:r>
              <a:rPr lang="en-GB" b="1" u="sng" dirty="0"/>
              <a:t>Gardening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8" y="1235077"/>
            <a:ext cx="3127474" cy="2504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19" y="-13099"/>
            <a:ext cx="5057981" cy="4134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111" y="2517418"/>
            <a:ext cx="4627031" cy="3543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8" y="3874436"/>
            <a:ext cx="3127474" cy="2637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241" y="3585466"/>
            <a:ext cx="4016375" cy="25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0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28825"/>
            <a:ext cx="48768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DT Outside the Classroom</a:t>
            </a:r>
            <a:br>
              <a:rPr lang="en-GB" dirty="0"/>
            </a:br>
            <a:r>
              <a:rPr lang="en-GB" dirty="0"/>
              <a:t>Year4 building </a:t>
            </a:r>
            <a:r>
              <a:rPr lang="en-GB" dirty="0" err="1"/>
              <a:t>geodescic</a:t>
            </a:r>
            <a:r>
              <a:rPr lang="en-GB" dirty="0"/>
              <a:t> structures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2353469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55" y="875506"/>
            <a:ext cx="6382045" cy="54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4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17" y="5699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‘</a:t>
            </a:r>
            <a:r>
              <a:rPr lang="en-GB" dirty="0" err="1"/>
              <a:t>GoExplore</a:t>
            </a:r>
            <a:r>
              <a:rPr lang="en-GB" dirty="0"/>
              <a:t>’ </a:t>
            </a:r>
            <a:br>
              <a:rPr lang="en-GB" dirty="0"/>
            </a:br>
            <a:r>
              <a:rPr lang="en-GB" dirty="0"/>
              <a:t>Team Building</a:t>
            </a:r>
            <a:br>
              <a:rPr lang="en-GB" dirty="0"/>
            </a:br>
            <a:r>
              <a:rPr lang="en-GB" dirty="0"/>
              <a:t>With Years 3 and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47" y="2398711"/>
            <a:ext cx="3552745" cy="2830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821" y="1036635"/>
            <a:ext cx="7957362" cy="41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8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153510"/>
            <a:ext cx="10515600" cy="1325563"/>
          </a:xfrm>
        </p:spPr>
        <p:txBody>
          <a:bodyPr/>
          <a:lstStyle/>
          <a:p>
            <a:r>
              <a:rPr lang="en-GB" b="1" u="sng" dirty="0"/>
              <a:t>Year 6 team-building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68869"/>
            <a:ext cx="5743575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63" y="1433151"/>
            <a:ext cx="5786438" cy="3558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000" y="153510"/>
            <a:ext cx="4295100" cy="25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4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5953"/>
            <a:ext cx="10515600" cy="1325563"/>
          </a:xfrm>
        </p:spPr>
        <p:txBody>
          <a:bodyPr/>
          <a:lstStyle/>
          <a:p>
            <a:r>
              <a:rPr lang="en-GB" b="1" u="sng" dirty="0"/>
              <a:t>Year 5 ‘THRIVE’ activities: </a:t>
            </a:r>
            <a:br>
              <a:rPr lang="en-GB" b="1" u="sng" dirty="0"/>
            </a:br>
            <a:r>
              <a:rPr lang="en-GB" b="1" u="sng" dirty="0"/>
              <a:t>kite-flying and art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820" y="706636"/>
            <a:ext cx="4633405" cy="5584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71" y="1333303"/>
            <a:ext cx="2424314" cy="2526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53" y="4106665"/>
            <a:ext cx="2724150" cy="2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258" y="1518850"/>
            <a:ext cx="3766689" cy="47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19880"/>
            <a:ext cx="10515600" cy="1325563"/>
          </a:xfrm>
        </p:spPr>
        <p:txBody>
          <a:bodyPr/>
          <a:lstStyle/>
          <a:p>
            <a:r>
              <a:rPr lang="en-GB" dirty="0"/>
              <a:t>Trikes and scooters </a:t>
            </a:r>
            <a:br>
              <a:rPr lang="en-GB" dirty="0"/>
            </a:br>
            <a:r>
              <a:rPr lang="en-GB" dirty="0"/>
              <a:t>on the school playground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961" y="207692"/>
            <a:ext cx="3673081" cy="489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454" y="2569214"/>
            <a:ext cx="3687314" cy="399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4" y="1645443"/>
            <a:ext cx="4891269" cy="298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976" y="3574642"/>
            <a:ext cx="2887242" cy="324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Collective Worship Outside the Classroom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Vicar Karen re-enacts local traditions and blesses the children and staff on the school playground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774" y="2143125"/>
            <a:ext cx="5359039" cy="432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7" y="2143125"/>
            <a:ext cx="65927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932" y="0"/>
            <a:ext cx="6656168" cy="4110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4936"/>
            <a:ext cx="10515600" cy="1325563"/>
          </a:xfrm>
        </p:spPr>
        <p:txBody>
          <a:bodyPr/>
          <a:lstStyle/>
          <a:p>
            <a:r>
              <a:rPr lang="en-GB" b="1" u="sng" dirty="0"/>
              <a:t>Leavers’ Assembly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863850"/>
            <a:ext cx="6476289" cy="39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6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97656"/>
            <a:ext cx="10515600" cy="1325563"/>
          </a:xfrm>
        </p:spPr>
        <p:txBody>
          <a:bodyPr/>
          <a:lstStyle/>
          <a:p>
            <a:r>
              <a:rPr lang="en-GB" b="1" u="sng" dirty="0"/>
              <a:t>The new mud kitchens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595438"/>
            <a:ext cx="5105400" cy="458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5490209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0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DT Outside the Classroom: Identifying different types of hinges</vt:lpstr>
      <vt:lpstr>DT Outside the Classroom Year4 building geodescic structures </vt:lpstr>
      <vt:lpstr>‘GoExplore’  Team Building With Years 3 and 4</vt:lpstr>
      <vt:lpstr>Year 6 team-building games</vt:lpstr>
      <vt:lpstr>Year 5 ‘THRIVE’ activities:  kite-flying and art therapy</vt:lpstr>
      <vt:lpstr>Trikes and scooters  on the school playground</vt:lpstr>
      <vt:lpstr>Collective Worship Outside the Classroom:  Vicar Karen re-enacts local traditions and blesses the children and staff on the school playground</vt:lpstr>
      <vt:lpstr>Leavers’ Assembly 2023</vt:lpstr>
      <vt:lpstr>The new mud kitchens</vt:lpstr>
      <vt:lpstr>Whole School ‘Colour-Run’ (PTA fundraiser)</vt:lpstr>
      <vt:lpstr>EYSY and KS1 Fire-brigade Visit to School</vt:lpstr>
      <vt:lpstr>Play performances by Years 3, 4  and Years 5 and 6</vt:lpstr>
      <vt:lpstr>Gardening Club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LOtC Application  Evidence (Part 1)</dc:title>
  <dc:creator>Ian Holman</dc:creator>
  <cp:lastModifiedBy>Jack Coles</cp:lastModifiedBy>
  <cp:revision>4</cp:revision>
  <dcterms:created xsi:type="dcterms:W3CDTF">2023-07-23T18:00:44Z</dcterms:created>
  <dcterms:modified xsi:type="dcterms:W3CDTF">2025-02-03T12:47:16Z</dcterms:modified>
</cp:coreProperties>
</file>