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08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0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25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17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89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74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37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38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63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7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06A39-CEA4-46C8-8272-1AC75AB7FC2A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FC19-FA46-4556-B051-8AECB446C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15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079625"/>
            <a:ext cx="11899900" cy="1325563"/>
          </a:xfrm>
        </p:spPr>
        <p:txBody>
          <a:bodyPr>
            <a:noAutofit/>
          </a:bodyPr>
          <a:lstStyle/>
          <a:p>
            <a:r>
              <a:rPr lang="en-GB" sz="9000" b="1" u="sng" dirty="0" smtClean="0"/>
              <a:t>Visits and </a:t>
            </a:r>
            <a:r>
              <a:rPr lang="en-GB" sz="9000" b="1" u="sng" dirty="0" smtClean="0"/>
              <a:t>Visitors</a:t>
            </a:r>
            <a:br>
              <a:rPr lang="en-GB" sz="9000" b="1" u="sng" dirty="0" smtClean="0"/>
            </a:br>
            <a:r>
              <a:rPr lang="en-GB" sz="9000" b="1" u="sng" dirty="0" smtClean="0"/>
              <a:t> 2023-24</a:t>
            </a:r>
            <a:endParaRPr lang="en-GB" sz="9000" b="1" u="sng" dirty="0"/>
          </a:p>
        </p:txBody>
      </p:sp>
    </p:spTree>
    <p:extLst>
      <p:ext uri="{BB962C8B-B14F-4D97-AF65-F5344CB8AC3E}">
        <p14:creationId xmlns:p14="http://schemas.microsoft.com/office/powerpoint/2010/main" val="118390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40" y="175236"/>
            <a:ext cx="10515600" cy="1325563"/>
          </a:xfrm>
        </p:spPr>
        <p:txBody>
          <a:bodyPr>
            <a:normAutofit/>
          </a:bodyPr>
          <a:lstStyle/>
          <a:p>
            <a:r>
              <a:rPr lang="en-GB" b="1" u="sng" dirty="0" smtClean="0"/>
              <a:t>‘Countryside Week</a:t>
            </a:r>
            <a:r>
              <a:rPr lang="en-GB" dirty="0" smtClean="0"/>
              <a:t>’: </a:t>
            </a:r>
            <a:br>
              <a:rPr lang="en-GB" dirty="0" smtClean="0"/>
            </a:br>
            <a:r>
              <a:rPr lang="en-GB" dirty="0" smtClean="0"/>
              <a:t>Learning about sheep farming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60" y="2065640"/>
            <a:ext cx="6402240" cy="4625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14" y="303212"/>
            <a:ext cx="3560774" cy="304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738769"/>
            <a:ext cx="4992040" cy="369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Visits and visitors this year have also included: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1549400"/>
            <a:ext cx="10515600" cy="5676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err="1" smtClean="0"/>
              <a:t>Bikeability</a:t>
            </a:r>
            <a:endParaRPr lang="en-GB" dirty="0" smtClean="0"/>
          </a:p>
          <a:p>
            <a:r>
              <a:rPr lang="en-GB" dirty="0" smtClean="0"/>
              <a:t>Year 6 science circulatory system</a:t>
            </a:r>
          </a:p>
          <a:p>
            <a:r>
              <a:rPr lang="en-GB" dirty="0" smtClean="0"/>
              <a:t>Visit to learn about DNA for Years 5 and 6 at Cambridge University</a:t>
            </a:r>
            <a:endParaRPr lang="en-GB" dirty="0" smtClean="0"/>
          </a:p>
          <a:p>
            <a:r>
              <a:rPr lang="en-GB" dirty="0" smtClean="0"/>
              <a:t>Visit to a mosque in Cambridge and synagogue in Norwich</a:t>
            </a:r>
            <a:endParaRPr lang="en-GB" dirty="0" smtClean="0"/>
          </a:p>
          <a:p>
            <a:r>
              <a:rPr lang="en-GB" dirty="0" smtClean="0"/>
              <a:t>Lots of visits to the local church</a:t>
            </a:r>
          </a:p>
          <a:p>
            <a:r>
              <a:rPr lang="en-GB" dirty="0" smtClean="0"/>
              <a:t>Visits from a variety of local churches including Salvation Army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38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374" y="187326"/>
            <a:ext cx="7781925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‘Eels on Wheels’ project with Ursula from the Norfolk Rivers Trust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711" y="1768475"/>
            <a:ext cx="6906741" cy="4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4" y="2870199"/>
            <a:ext cx="4810125" cy="3952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4" y="165101"/>
            <a:ext cx="3461536" cy="25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0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501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Year 3 learning about</a:t>
            </a:r>
            <a:br>
              <a:rPr lang="en-GB" dirty="0" smtClean="0"/>
            </a:br>
            <a:r>
              <a:rPr lang="en-GB" dirty="0" smtClean="0"/>
              <a:t>rocks and soils</a:t>
            </a:r>
            <a:br>
              <a:rPr lang="en-GB" dirty="0" smtClean="0"/>
            </a:br>
            <a:r>
              <a:rPr lang="en-GB" dirty="0" smtClean="0"/>
              <a:t>with Matthew</a:t>
            </a:r>
            <a:br>
              <a:rPr lang="en-GB" dirty="0" smtClean="0"/>
            </a:br>
            <a:r>
              <a:rPr lang="en-GB" dirty="0" smtClean="0"/>
              <a:t>Hawthorne,</a:t>
            </a:r>
            <a:br>
              <a:rPr lang="en-GB" dirty="0" smtClean="0"/>
            </a:br>
            <a:r>
              <a:rPr lang="en-GB" dirty="0" smtClean="0"/>
              <a:t>Euston Estate</a:t>
            </a:r>
            <a:br>
              <a:rPr lang="en-GB" dirty="0" smtClean="0"/>
            </a:br>
            <a:r>
              <a:rPr lang="en-GB" dirty="0" smtClean="0"/>
              <a:t>Manager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531830"/>
            <a:ext cx="3248025" cy="253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725" y="473869"/>
            <a:ext cx="3952875" cy="2990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399" y="3685399"/>
            <a:ext cx="4638675" cy="3036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74" y="3532189"/>
            <a:ext cx="49434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1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3323" y="652889"/>
            <a:ext cx="4979504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Whole-School</a:t>
            </a:r>
            <a:br>
              <a:rPr lang="en-GB" dirty="0" smtClean="0"/>
            </a:br>
            <a:r>
              <a:rPr lang="en-GB" dirty="0" smtClean="0"/>
              <a:t>Puppet Theatre and Workshop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278" y="2544428"/>
            <a:ext cx="5812174" cy="4198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48" y="365125"/>
            <a:ext cx="5989983" cy="42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3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8" y="17774"/>
            <a:ext cx="10515600" cy="1325563"/>
          </a:xfrm>
        </p:spPr>
        <p:txBody>
          <a:bodyPr/>
          <a:lstStyle/>
          <a:p>
            <a:r>
              <a:rPr lang="en-GB" b="1" u="sng" dirty="0" smtClean="0"/>
              <a:t>Whole School</a:t>
            </a:r>
            <a:r>
              <a:rPr lang="en-GB" b="1" u="sng" dirty="0"/>
              <a:t/>
            </a:r>
            <a:br>
              <a:rPr lang="en-GB" b="1" u="sng" dirty="0"/>
            </a:br>
            <a:r>
              <a:rPr lang="en-GB" b="1" u="sng" dirty="0" smtClean="0"/>
              <a:t>Karate Workshop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422" y="1217446"/>
            <a:ext cx="2971411" cy="3633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6628"/>
            <a:ext cx="2419253" cy="3275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872" y="547685"/>
            <a:ext cx="4886325" cy="576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264" y="3314503"/>
            <a:ext cx="3272696" cy="34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8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" y="240854"/>
            <a:ext cx="10515600" cy="1325563"/>
          </a:xfrm>
        </p:spPr>
        <p:txBody>
          <a:bodyPr/>
          <a:lstStyle/>
          <a:p>
            <a:r>
              <a:rPr lang="en-GB" b="1" u="sng" dirty="0" smtClean="0"/>
              <a:t>Performing at The Apex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69" y="1825625"/>
            <a:ext cx="5507430" cy="40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30" y="1027906"/>
            <a:ext cx="6223001" cy="43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8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Countryside Week: </a:t>
            </a:r>
            <a:br>
              <a:rPr lang="en-GB" b="1" u="sng" dirty="0" smtClean="0"/>
            </a:br>
            <a:r>
              <a:rPr lang="en-GB" b="1" u="sng" dirty="0" smtClean="0"/>
              <a:t>Deer and Conservation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0" y="300038"/>
            <a:ext cx="4876800" cy="6268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056063" cy="455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428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Countryside Week </a:t>
            </a:r>
            <a:r>
              <a:rPr lang="en-GB" dirty="0" smtClean="0"/>
              <a:t>(held on the school playing field): Mrs Arnold serves carrots, parsnips and potatoes grown in the field behind our school!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90" y="1711326"/>
            <a:ext cx="4444137" cy="4722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336" y="1804987"/>
            <a:ext cx="6319555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9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129" y="2107345"/>
            <a:ext cx="7130732" cy="451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39" y="432594"/>
            <a:ext cx="5288013" cy="2653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39" y="3278981"/>
            <a:ext cx="3710266" cy="3364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8044" y="781782"/>
            <a:ext cx="5803900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Countryside Week: </a:t>
            </a:r>
            <a:r>
              <a:rPr lang="en-GB" dirty="0" smtClean="0"/>
              <a:t>Learning about farm-machinery and how seeds are sown and crops harvested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484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164</Words>
  <Application>Microsoft Office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Visits and Visitors  2023-24</vt:lpstr>
      <vt:lpstr>‘Eels on Wheels’ project with Ursula from the Norfolk Rivers Trust</vt:lpstr>
      <vt:lpstr>Year 3 learning about rocks and soils with Matthew Hawthorne, Euston Estate Manager</vt:lpstr>
      <vt:lpstr>Whole-School Puppet Theatre and Workshop</vt:lpstr>
      <vt:lpstr>Whole School Karate Workshop</vt:lpstr>
      <vt:lpstr>Performing at The Apex</vt:lpstr>
      <vt:lpstr>Countryside Week:  Deer and Conservation</vt:lpstr>
      <vt:lpstr>Countryside Week (held on the school playing field): Mrs Arnold serves carrots, parsnips and potatoes grown in the field behind our school!</vt:lpstr>
      <vt:lpstr>Countryside Week: Learning about farm-machinery and how seeds are sown and crops harvested</vt:lpstr>
      <vt:lpstr>‘Countryside Week’:  Learning about sheep farming</vt:lpstr>
      <vt:lpstr>Visits and visitors this year have also included: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Holman</dc:creator>
  <cp:lastModifiedBy>Ian Holman</cp:lastModifiedBy>
  <cp:revision>8</cp:revision>
  <dcterms:created xsi:type="dcterms:W3CDTF">2023-07-23T18:02:07Z</dcterms:created>
  <dcterms:modified xsi:type="dcterms:W3CDTF">2024-06-18T13:55:43Z</dcterms:modified>
</cp:coreProperties>
</file>